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394" r:id="rId3"/>
    <p:sldId id="466" r:id="rId4"/>
    <p:sldId id="500" r:id="rId5"/>
    <p:sldId id="524" r:id="rId6"/>
    <p:sldId id="502" r:id="rId7"/>
    <p:sldId id="501" r:id="rId8"/>
    <p:sldId id="505" r:id="rId9"/>
    <p:sldId id="506" r:id="rId10"/>
    <p:sldId id="467" r:id="rId11"/>
    <p:sldId id="464" r:id="rId12"/>
    <p:sldId id="469" r:id="rId13"/>
    <p:sldId id="470" r:id="rId14"/>
    <p:sldId id="503" r:id="rId15"/>
    <p:sldId id="525" r:id="rId16"/>
    <p:sldId id="495" r:id="rId17"/>
    <p:sldId id="475" r:id="rId18"/>
    <p:sldId id="476" r:id="rId19"/>
    <p:sldId id="507" r:id="rId20"/>
    <p:sldId id="496" r:id="rId21"/>
    <p:sldId id="499" r:id="rId22"/>
    <p:sldId id="487" r:id="rId23"/>
    <p:sldId id="488" r:id="rId24"/>
    <p:sldId id="489" r:id="rId25"/>
    <p:sldId id="490" r:id="rId26"/>
    <p:sldId id="492" r:id="rId27"/>
    <p:sldId id="523" r:id="rId28"/>
    <p:sldId id="352" r:id="rId29"/>
    <p:sldId id="51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5" autoAdjust="0"/>
  </p:normalViewPr>
  <p:slideViewPr>
    <p:cSldViewPr>
      <p:cViewPr varScale="1">
        <p:scale>
          <a:sx n="74" d="100"/>
          <a:sy n="74" d="100"/>
        </p:scale>
        <p:origin x="58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842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63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23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softuni.bg/courses/javascript-fundamentals" TargetMode="External"/><Relationship Id="rId7" Type="http://schemas.openxmlformats.org/officeDocument/2006/relationships/hyperlink" Target="https://www.facebook.com/groups/JSCoreJanuar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softuni.bg/forum/categories/1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46554" y="3599490"/>
            <a:ext cx="207351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182758"/>
            <a:ext cx="4056432" cy="2929646"/>
            <a:chOff x="3398354" y="762000"/>
            <a:chExt cx="4981574" cy="3597804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92843" y="854361"/>
              <a:ext cx="4396821" cy="944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JS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JS syntax, data, arrays, objects, functions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Object-oriented programming (OOP) in JS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DOM manipulation, JS libraries and frameworks (AJAX, jQuery, AngularJS, </a:t>
            </a:r>
            <a:r>
              <a:rPr lang="en-US" dirty="0" err="1"/>
              <a:t>ReactJS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816634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283064" y="4179252"/>
            <a:ext cx="2031837" cy="203183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JS intro, JS syntax, data types,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Operators, conditional statements, loops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Functions and arrow functions (lambda)</a:t>
            </a:r>
          </a:p>
          <a:p>
            <a:pPr>
              <a:lnSpc>
                <a:spcPct val="100000"/>
              </a:lnSpc>
            </a:pPr>
            <a:r>
              <a:rPr lang="en-US" dirty="0"/>
              <a:t>Arrays and multi-dimensional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Strings and regular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Objects, JSON, associative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Sets and maps, destructuring</a:t>
            </a:r>
          </a:p>
          <a:p>
            <a:pPr>
              <a:lnSpc>
                <a:spcPct val="100000"/>
              </a:lnSpc>
            </a:pPr>
            <a:r>
              <a:rPr lang="en-US" dirty="0"/>
              <a:t>Canvas 2D + DOM and events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Nikola Andreev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Developer @ A4Everyone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SotfUni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5326" y="1468066"/>
            <a:ext cx="2800610" cy="26464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Martin Indzhov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Developer @ UltraPlay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Blockchain and Extreme Sports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SoftUni</a:t>
            </a:r>
            <a:endParaRPr lang="ru-RU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E447F-5328-4FDC-AC27-667402AF3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046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86251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15-Jan-2018 – 11-Feb-2018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  <a:p>
            <a:pPr lvl="1"/>
            <a:r>
              <a:rPr lang="en-US" dirty="0"/>
              <a:t>Due for both lesson days and exercise days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softuni.bg/courses/javascript-fundamentals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softuni.bg/forum/categories/12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fb.com/groups/JSCoreJanuary/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Code – </a:t>
            </a:r>
            <a:r>
              <a:rPr lang="en-US" dirty="0">
                <a:hlinkClick r:id="rId5"/>
              </a:rPr>
              <a:t>https://code.visualstudio.com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Fundamentals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648200"/>
            <a:ext cx="8938472" cy="820600"/>
          </a:xfrm>
        </p:spPr>
        <p:txBody>
          <a:bodyPr/>
          <a:lstStyle/>
          <a:p>
            <a:r>
              <a:rPr lang="en-US" dirty="0"/>
              <a:t>JS Core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80402" y="5602568"/>
            <a:ext cx="8938472" cy="719034"/>
          </a:xfrm>
        </p:spPr>
        <p:txBody>
          <a:bodyPr/>
          <a:lstStyle/>
          <a:p>
            <a:r>
              <a:rPr lang="en-US" dirty="0"/>
              <a:t>Intensive 3-Month JavaScript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4" y="1524000"/>
            <a:ext cx="10452748" cy="273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357" y="1724561"/>
            <a:ext cx="6721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Core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templating,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280194" y="2876045"/>
            <a:ext cx="2758203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workshop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15-Jan-2018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11-Feb-2018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89348" y="2876043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19-Mar-2018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15-Apr-2018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81061" y="2876046"/>
            <a:ext cx="276562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12-Feb-2018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18-Feb-2018</a:t>
            </a:r>
            <a:endParaRPr lang="bg-BG" sz="1800" dirty="0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>
            <a:cxnSpLocks/>
          </p:cNvCxnSpPr>
          <p:nvPr/>
        </p:nvCxnSpPr>
        <p:spPr>
          <a:xfrm>
            <a:off x="1147586" y="2249541"/>
            <a:ext cx="99662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289923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05867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846684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992585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37733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684214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61628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73148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173881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58968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21818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532434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97915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89083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90393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74940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15-Jan-2018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43072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12-Feb-2018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11012" y="1504890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19-Mar-2018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47212" y="15048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16-Apr-2018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36294" y="2876043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Dates TBA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0284417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91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90" y="1613587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15" y="332241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684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684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68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</a:t>
            </a:r>
          </a:p>
          <a:p>
            <a:r>
              <a:rPr lang="en-US" dirty="0"/>
              <a:t>Web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684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Fund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2212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22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2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20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20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2212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627415" y="2786950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874884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874883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70136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92234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70136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2234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013676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013676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84868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849305" y="33833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849305" y="400624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9761740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233204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04790" y="902147"/>
              <a:ext cx="3880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2053</TotalTime>
  <Words>890</Words>
  <Application>Microsoft Office PowerPoint</Application>
  <PresentationFormat>Custom</PresentationFormat>
  <Paragraphs>228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JavaScript Fundamentals</vt:lpstr>
      <vt:lpstr>Table of Contents</vt:lpstr>
      <vt:lpstr>Have a Question?</vt:lpstr>
      <vt:lpstr>SoftUni Diamond Partners</vt:lpstr>
      <vt:lpstr>JS Core Module @ SoftUni</vt:lpstr>
      <vt:lpstr>JS Core Module Goals</vt:lpstr>
      <vt:lpstr>JS Core Module at SoftUni – Timeline</vt:lpstr>
      <vt:lpstr>Professions @ SoftUni</vt:lpstr>
      <vt:lpstr>JavaScript Fundamentals</vt:lpstr>
      <vt:lpstr>Course Objectives</vt:lpstr>
      <vt:lpstr>Course Topics</vt:lpstr>
      <vt:lpstr>The Trainers Team</vt:lpstr>
      <vt:lpstr>Trainers Team</vt:lpstr>
      <vt:lpstr>Trainers Team (2)</vt:lpstr>
      <vt:lpstr>JavaScript Fundamentals</vt:lpstr>
      <vt:lpstr>Training Duration and Schedule</vt:lpstr>
      <vt:lpstr>Why English?</vt:lpstr>
      <vt:lpstr>Your RFID Chip</vt:lpstr>
      <vt:lpstr>JavaScript Fundamentals</vt:lpstr>
      <vt:lpstr>Scoring System for the Course</vt:lpstr>
      <vt:lpstr>Homework Assignments &amp; Exercises</vt:lpstr>
      <vt:lpstr>Resources</vt:lpstr>
      <vt:lpstr>Course Web Site, Forum and FB Group</vt:lpstr>
      <vt:lpstr>The Programming Basics Slides and Videos</vt:lpstr>
      <vt:lpstr>Recommended Software</vt:lpstr>
      <vt:lpstr>JavaScript Fundamentals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Fundamentals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82</cp:revision>
  <dcterms:created xsi:type="dcterms:W3CDTF">2014-01-02T17:00:34Z</dcterms:created>
  <dcterms:modified xsi:type="dcterms:W3CDTF">2018-01-15T16:03:34Z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